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21-11-23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Release 4.4.0, Szvetlin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- shape up, Emanuel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Jerker/Fadwa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23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